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f5a49c4a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f5a49c4a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f5a49c4a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f5a49c4a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f5a49c4a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f5a49c4a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f5a49c4a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f5a49c4a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f5a49c4a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f5a49c4a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f5a49c4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f5a49c4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f5a49c4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f5a49c4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f5a49c4a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1f5a49c4a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f5a49c4a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f5a49c4a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f5a49c4a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f5a49c4a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f5a49c4a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1f5a49c4a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f5a49c4a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f5a49c4a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f5a49c4a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f5a49c4a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C286 - Neurophysics Final Project </a:t>
            </a:r>
            <a:r>
              <a:rPr lang="en" sz="2300"/>
              <a:t>Unsupervised learning for rat behavior quantification</a:t>
            </a:r>
            <a:endParaRPr sz="23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4241688"/>
            <a:ext cx="82221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Aishwarya Dev</a:t>
            </a:r>
            <a:endParaRPr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305515097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" type="subTitle"/>
          </p:nvPr>
        </p:nvSpPr>
        <p:spPr>
          <a:xfrm>
            <a:off x="598100" y="908125"/>
            <a:ext cx="8222100" cy="40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4</a:t>
            </a:r>
            <a:r>
              <a:rPr lang="en">
                <a:highlight>
                  <a:srgbClr val="9900FF"/>
                </a:highlight>
              </a:rPr>
              <a:t>. Grouping neurons that fire together for a given stimuli 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Compare the distance between the centroids of various clusters of different neurons.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Sort the values to </a:t>
            </a:r>
            <a:r>
              <a:rPr lang="en"/>
              <a:t>determine</a:t>
            </a:r>
            <a:r>
              <a:rPr lang="en"/>
              <a:t> cluster centroids closest to one another.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Pair the neurons with the closest centroids and form an adjacency matrix.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1" type="subTitle"/>
          </p:nvPr>
        </p:nvSpPr>
        <p:spPr>
          <a:xfrm>
            <a:off x="598100" y="454075"/>
            <a:ext cx="8222100" cy="4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Grouping neurons that fire together for a given stimuli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025" y="1174325"/>
            <a:ext cx="5664901" cy="368157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/>
        </p:nvSpPr>
        <p:spPr>
          <a:xfrm>
            <a:off x="6560500" y="1334800"/>
            <a:ext cx="2215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5: Pairwise grouping neurons that fire together relative to the position space for experiment 0, neuron 0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1" type="subTitle"/>
          </p:nvPr>
        </p:nvSpPr>
        <p:spPr>
          <a:xfrm>
            <a:off x="598100" y="454075"/>
            <a:ext cx="8222100" cy="4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Grouping neurons that fire together for a given stimuli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6546250" y="1291750"/>
            <a:ext cx="2375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6: Simplified representation of Fig 5 without overlapping legends.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900" y="1143000"/>
            <a:ext cx="5577776" cy="367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idx="1" type="subTitle"/>
          </p:nvPr>
        </p:nvSpPr>
        <p:spPr>
          <a:xfrm>
            <a:off x="598100" y="454075"/>
            <a:ext cx="8222100" cy="4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Grouping neurons that fire together for a given stimuli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 txBox="1"/>
          <p:nvPr/>
        </p:nvSpPr>
        <p:spPr>
          <a:xfrm>
            <a:off x="6843750" y="1291750"/>
            <a:ext cx="2112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7: Neurons firing together connected by edges. Nearer connections indicate higher level of similar behavior.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249" y="1032900"/>
            <a:ext cx="5846999" cy="388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535475" y="467800"/>
            <a:ext cx="8222100" cy="8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</a:t>
            </a:r>
            <a:endParaRPr sz="3000"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535475" y="1377325"/>
            <a:ext cx="82221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Rat walks on an elevated table to get food.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12 trials done on different rats.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Position (x, y) of a rat across n observation time points.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Direction of a rat (in radians) across n observa-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tion</a:t>
            </a:r>
            <a:r>
              <a:rPr lang="en"/>
              <a:t> time points.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Number of firing neurons per trial.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Spike time per neuron per experiment.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8800" y="2532650"/>
            <a:ext cx="2171675" cy="1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6768800" y="4196225"/>
            <a:ext cx="233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1: Exp. no: 1, Position (y / x) across n = 68311 observation time points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503725" y="4618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Objective</a:t>
            </a:r>
            <a:endParaRPr sz="3000"/>
          </a:p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598100" y="1368450"/>
            <a:ext cx="8222100" cy="3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Spike time position relative to rat’s position.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Probability of spikes as a function of direction (-180 to +180 degrees).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Clusters identifying neuron’s firing patterns. 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Grouping neurons that fire together for a given stimuli.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Repeated across </a:t>
            </a:r>
            <a:r>
              <a:rPr lang="en"/>
              <a:t>different trials and different neurons in each trial.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ctrTitle"/>
          </p:nvPr>
        </p:nvSpPr>
        <p:spPr>
          <a:xfrm>
            <a:off x="503725" y="4618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Implementation</a:t>
            </a:r>
            <a:endParaRPr sz="3000"/>
          </a:p>
        </p:txBody>
      </p:sp>
      <p:sp>
        <p:nvSpPr>
          <p:cNvPr id="106" name="Google Shape;106;p16"/>
          <p:cNvSpPr txBox="1"/>
          <p:nvPr>
            <p:ph idx="1" type="subTitle"/>
          </p:nvPr>
        </p:nvSpPr>
        <p:spPr>
          <a:xfrm>
            <a:off x="598100" y="1368450"/>
            <a:ext cx="8222100" cy="3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>
                <a:highlight>
                  <a:srgbClr val="9900FF"/>
                </a:highlight>
              </a:rPr>
              <a:t>Spike time position relative to rat’s position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Spikes were recorded before the movement began and after the movement stopped.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Rat was thinking something before the movement and after stopping.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Clip all entries that occurred before, after the actual recording.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Spike times do not match observation times.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Relative position at the time of the spike approximated to mean position for observation time immediately less than, greater than a given spike time.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idx="1" type="subTitle"/>
          </p:nvPr>
        </p:nvSpPr>
        <p:spPr>
          <a:xfrm>
            <a:off x="598100" y="383600"/>
            <a:ext cx="8222100" cy="45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Spike time position relative to rat’s position 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691625" y="4321475"/>
            <a:ext cx="783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2: Relative positions of the rat at the time of the spike (red) with respect to all position points (blue) for (a).experiment 0, neuron 0, (b). experiment 0, neuron 3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701" y="1394575"/>
            <a:ext cx="3750301" cy="266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250" y="1400976"/>
            <a:ext cx="3750307" cy="266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idx="1" type="subTitle"/>
          </p:nvPr>
        </p:nvSpPr>
        <p:spPr>
          <a:xfrm>
            <a:off x="598100" y="908125"/>
            <a:ext cx="8222100" cy="40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2. </a:t>
            </a:r>
            <a:r>
              <a:rPr lang="en">
                <a:highlight>
                  <a:srgbClr val="9900FF"/>
                </a:highlight>
              </a:rPr>
              <a:t>Probability</a:t>
            </a:r>
            <a:r>
              <a:rPr lang="en">
                <a:highlight>
                  <a:srgbClr val="9900FF"/>
                </a:highlight>
              </a:rPr>
              <a:t> of spikes as a function of direction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Clip all entries that occurred before, after the actual recording.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Spike times do not match observation times.</a:t>
            </a:r>
            <a:endParaRPr sz="105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Relative direction at the time of the spike approximated to mean direction for observation time immediately less than, greater than a given spike time.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Gaussian Probability Density Function as line plot of direction (in degrees) vs relative frequency of spikes (rfs).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On an average, max firing occurred in the direction range -50 to 50 degrees.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idx="1" type="subTitle"/>
          </p:nvPr>
        </p:nvSpPr>
        <p:spPr>
          <a:xfrm>
            <a:off x="598100" y="383600"/>
            <a:ext cx="8222100" cy="45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Probability </a:t>
            </a:r>
            <a:r>
              <a:rPr lang="en">
                <a:highlight>
                  <a:srgbClr val="9900FF"/>
                </a:highlight>
              </a:rPr>
              <a:t>of spikes as a function of direction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950" y="1363001"/>
            <a:ext cx="3902374" cy="255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9525" y="1363000"/>
            <a:ext cx="3902375" cy="2545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691625" y="4321475"/>
            <a:ext cx="783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3: Line plot of direction (in degrees) vs relative frequency of spikes (a).experiment 0, neuron 0, (b). experiment 0, neuron 3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idx="1" type="subTitle"/>
          </p:nvPr>
        </p:nvSpPr>
        <p:spPr>
          <a:xfrm>
            <a:off x="598100" y="908125"/>
            <a:ext cx="8222100" cy="40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3. </a:t>
            </a:r>
            <a:r>
              <a:rPr lang="en">
                <a:highlight>
                  <a:srgbClr val="9900FF"/>
                </a:highlight>
              </a:rPr>
              <a:t>Clusters identifying neuron’s firing patterns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Unsupervised learning for clustering.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K-means clustering using cluster size of 5.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Cluster plotting with different shapes and colors of markers to identify various clusters.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Cluster centroids marked with red stars.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idx="1" type="subTitle"/>
          </p:nvPr>
        </p:nvSpPr>
        <p:spPr>
          <a:xfrm>
            <a:off x="598100" y="454075"/>
            <a:ext cx="8222100" cy="4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9900FF"/>
                </a:highlight>
              </a:rPr>
              <a:t>Clusters identifying neuron’s firing patterns</a:t>
            </a:r>
            <a:endParaRPr>
              <a:highlight>
                <a:srgbClr val="9900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350" y="1175450"/>
            <a:ext cx="3810649" cy="2702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826" y="1154538"/>
            <a:ext cx="3869625" cy="274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761350" y="4141400"/>
            <a:ext cx="783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Fig. 4: Cluster Plots for (a).experiment 0, neuron 0, (b). experiment 0, neuron 3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